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3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7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6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1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2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2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9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2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3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3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9A937-95A8-492A-BE3B-10A84CBE6E68}" type="datetimeFigureOut">
              <a:rPr lang="en-US" smtClean="0"/>
              <a:t>27/06/2022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41C7-6A66-4CD5-BA4D-06A710D2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3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86" y="1183821"/>
            <a:ext cx="11446328" cy="400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2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Mujtaba Hassan</dc:creator>
  <cp:lastModifiedBy>Mujtaba Hassan</cp:lastModifiedBy>
  <cp:revision>3</cp:revision>
  <dcterms:created xsi:type="dcterms:W3CDTF">2022-06-27T03:59:17Z</dcterms:created>
  <dcterms:modified xsi:type="dcterms:W3CDTF">2022-06-27T05:03:34Z</dcterms:modified>
</cp:coreProperties>
</file>